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9" r:id="rId3"/>
    <p:sldId id="269" r:id="rId4"/>
    <p:sldId id="268" r:id="rId5"/>
    <p:sldId id="261" r:id="rId6"/>
    <p:sldId id="260" r:id="rId7"/>
    <p:sldId id="270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904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269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813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00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156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64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8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45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196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764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829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91541B-737E-41D0-9B36-7D5898129186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D587532-1E82-402E-833C-0963E40193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80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552" y="17695"/>
            <a:ext cx="4840644" cy="6840305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171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9919063" y="313509"/>
            <a:ext cx="1280160" cy="1236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 descr="Slika, ki vsebuje besede besedilo, hrana, meni, obrok&#10;&#10;Vsebina, ustvarjena z umetno inteligenco, morda ni pravilna.">
            <a:extLst>
              <a:ext uri="{FF2B5EF4-FFF2-40B4-BE49-F238E27FC236}">
                <a16:creationId xmlns:a16="http://schemas.microsoft.com/office/drawing/2014/main" id="{8967E89B-3DFB-60FD-088F-CD0B21578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04" y="0"/>
            <a:ext cx="3857625" cy="6858000"/>
          </a:xfrm>
          <a:prstGeom prst="rect">
            <a:avLst/>
          </a:prstGeom>
        </p:spPr>
      </p:pic>
      <p:pic>
        <p:nvPicPr>
          <p:cNvPr id="7" name="Slika 6" descr="Slika, ki vsebuje besede besedilo, hrana, hitra hrana, obrok&#10;&#10;Vsebina, ustvarjena z umetno inteligenco, morda ni pravilna.">
            <a:extLst>
              <a:ext uri="{FF2B5EF4-FFF2-40B4-BE49-F238E27FC236}">
                <a16:creationId xmlns:a16="http://schemas.microsoft.com/office/drawing/2014/main" id="{6CDF012F-803E-5826-AF3D-6F4764DA9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9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8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, ki vsebuje besede besedilo, prigrizek, meni, hrana&#10;&#10;Vsebina, ustvarjena z umetno inteligenco, morda ni pravilna.">
            <a:extLst>
              <a:ext uri="{FF2B5EF4-FFF2-40B4-BE49-F238E27FC236}">
                <a16:creationId xmlns:a16="http://schemas.microsoft.com/office/drawing/2014/main" id="{E89934FF-038D-0F7B-3AC1-D0B71F6C5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3" y="-18098"/>
            <a:ext cx="3867805" cy="6876098"/>
          </a:xfrm>
          <a:prstGeom prst="rect">
            <a:avLst/>
          </a:prstGeom>
        </p:spPr>
      </p:pic>
      <p:pic>
        <p:nvPicPr>
          <p:cNvPr id="11" name="Slika 10" descr="Slika, ki vsebuje besede besedilo, prigrizek, meni, hrana&#10;&#10;Vsebina, ustvarjena z umetno inteligenco, morda ni pravilna.">
            <a:extLst>
              <a:ext uri="{FF2B5EF4-FFF2-40B4-BE49-F238E27FC236}">
                <a16:creationId xmlns:a16="http://schemas.microsoft.com/office/drawing/2014/main" id="{488157D6-53B7-32D5-90EF-5B13D8548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" y="-18099"/>
            <a:ext cx="3867805" cy="68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16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24" y="-17417"/>
            <a:ext cx="4866247" cy="687541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100" y="-17417"/>
            <a:ext cx="4866247" cy="68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95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F68C1-0DF4-9F40-FF50-403715240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D6B3EF6-60AA-FBE0-27E0-BC990438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49" y="0"/>
            <a:ext cx="4862792" cy="687179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A59B1BC-A539-7C93-F564-D9F8CD1DD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263" y="0"/>
            <a:ext cx="4845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4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besedilo, obrok, meni, prigrizek&#10;&#10;Vsebina, ustvarjena z umetno inteligenco, morda ni pravilna.">
            <a:extLst>
              <a:ext uri="{FF2B5EF4-FFF2-40B4-BE49-F238E27FC236}">
                <a16:creationId xmlns:a16="http://schemas.microsoft.com/office/drawing/2014/main" id="{5F9E0CA9-B6A8-B54D-885C-9FAE42BA1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8" y="0"/>
            <a:ext cx="4922677" cy="6957848"/>
          </a:xfrm>
          <a:prstGeom prst="rect">
            <a:avLst/>
          </a:prstGeom>
        </p:spPr>
      </p:pic>
      <p:pic>
        <p:nvPicPr>
          <p:cNvPr id="4" name="Slika 3" descr="Slika, ki vsebuje besede besedilo, obrok, meni, prigrizek&#10;&#10;Vsebina, ustvarjena z umetno inteligenco, morda ni pravilna.">
            <a:extLst>
              <a:ext uri="{FF2B5EF4-FFF2-40B4-BE49-F238E27FC236}">
                <a16:creationId xmlns:a16="http://schemas.microsoft.com/office/drawing/2014/main" id="{2A0D48D1-760F-2A51-E671-F4A4DB906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26" y="0"/>
            <a:ext cx="4922676" cy="69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0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971652" y="844732"/>
            <a:ext cx="20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OŠ dr. Slavka Gruma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136571" y="1830475"/>
            <a:ext cx="387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Medpredmetno povezovanje</a:t>
            </a:r>
            <a:endParaRPr lang="sl-SI" sz="2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614568" y="3659330"/>
            <a:ext cx="483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8. </a:t>
            </a:r>
            <a:r>
              <a:rPr lang="sl-SI" smtClean="0"/>
              <a:t>razred </a:t>
            </a:r>
            <a:r>
              <a:rPr lang="sl-SI" dirty="0" smtClean="0"/>
              <a:t>in učiteljici Tatjana Alauf in Natalija Seljak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233852" y="5852160"/>
            <a:ext cx="1736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/>
              <a:t>Zagorje ob Savi, 2025</a:t>
            </a:r>
            <a:endParaRPr lang="sl-SI" sz="1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679636" y="2379115"/>
            <a:ext cx="283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Gospodinjstvo in angleščina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3645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138</TotalTime>
  <Words>25</Words>
  <Application>Microsoft Office PowerPoint</Application>
  <PresentationFormat>Širokozaslonsko</PresentationFormat>
  <Paragraphs>5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Admin</dc:creator>
  <cp:lastModifiedBy>Tatjana</cp:lastModifiedBy>
  <cp:revision>10</cp:revision>
  <dcterms:created xsi:type="dcterms:W3CDTF">2022-05-07T11:32:40Z</dcterms:created>
  <dcterms:modified xsi:type="dcterms:W3CDTF">2025-04-08T17:46:36Z</dcterms:modified>
</cp:coreProperties>
</file>